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93" r:id="rId3"/>
    <p:sldId id="297" r:id="rId4"/>
    <p:sldId id="298" r:id="rId5"/>
    <p:sldId id="299" r:id="rId6"/>
    <p:sldId id="300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C"/>
    <a:srgbClr val="FFFFFF"/>
    <a:srgbClr val="F74B1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2" d="100"/>
          <a:sy n="82" d="100"/>
        </p:scale>
        <p:origin x="14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1B5A7-F523-43D8-9102-9BF0FB323AE4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8FC9C-8D0B-4F77-AEEB-DEA6097D7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4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2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1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1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7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3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1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2948-E267-4214-996A-4BB742CD693C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0425-B282-4C89-A946-B03FBE37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8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618" y="381000"/>
            <a:ext cx="8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CON SỐ MAY MẮN</a:t>
            </a:r>
          </a:p>
        </p:txBody>
      </p:sp>
      <p:pic>
        <p:nvPicPr>
          <p:cNvPr id="4098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8-Point Star 2">
            <a:hlinkClick r:id="rId3" action="ppaction://hlinksldjump"/>
          </p:cNvPr>
          <p:cNvSpPr/>
          <p:nvPr/>
        </p:nvSpPr>
        <p:spPr>
          <a:xfrm>
            <a:off x="762000" y="1632857"/>
            <a:ext cx="2013383" cy="1981200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8-Point Star 4">
            <a:hlinkClick r:id="rId4" action="ppaction://hlinksldjump"/>
          </p:cNvPr>
          <p:cNvSpPr/>
          <p:nvPr/>
        </p:nvSpPr>
        <p:spPr>
          <a:xfrm>
            <a:off x="523227" y="3759015"/>
            <a:ext cx="2013382" cy="2051295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8-Point Star 5">
            <a:hlinkClick r:id="rId5" action="ppaction://hlinksldjump"/>
          </p:cNvPr>
          <p:cNvSpPr/>
          <p:nvPr/>
        </p:nvSpPr>
        <p:spPr>
          <a:xfrm>
            <a:off x="3200400" y="4022662"/>
            <a:ext cx="2133600" cy="1816956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" name="8-Point Star 6">
            <a:hlinkClick r:id="rId6" action="ppaction://hlinksldjump"/>
          </p:cNvPr>
          <p:cNvSpPr/>
          <p:nvPr/>
        </p:nvSpPr>
        <p:spPr>
          <a:xfrm>
            <a:off x="5867400" y="4169140"/>
            <a:ext cx="2057400" cy="1774460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8-Point Star 7">
            <a:hlinkClick r:id="rId7" action="ppaction://hlinksldjump"/>
          </p:cNvPr>
          <p:cNvSpPr/>
          <p:nvPr/>
        </p:nvSpPr>
        <p:spPr>
          <a:xfrm>
            <a:off x="3200400" y="1600200"/>
            <a:ext cx="2057400" cy="1981200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8-Point Star 8">
            <a:hlinkClick r:id="rId8" action="ppaction://hlinksldjump"/>
          </p:cNvPr>
          <p:cNvSpPr/>
          <p:nvPr/>
        </p:nvSpPr>
        <p:spPr>
          <a:xfrm>
            <a:off x="5859463" y="1828800"/>
            <a:ext cx="2065337" cy="1752600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504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2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08"/>
            <a:ext cx="8991599" cy="136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1: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Loài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chim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thích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nghi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toàn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đời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bơi</a:t>
            </a:r>
            <a:r>
              <a:rPr lang="en-US" sz="2800" b="1" dirty="0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n w="0"/>
                <a:solidFill>
                  <a:srgbClr val="F74B1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lội</a:t>
            </a:r>
            <a:endParaRPr lang="en-US" sz="2800" b="1" dirty="0">
              <a:ln w="0"/>
              <a:solidFill>
                <a:srgbClr val="F74B1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6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572A2-C3AD-4686-A215-E05B07A296D1}"/>
              </a:ext>
            </a:extLst>
          </p:cNvPr>
          <p:cNvSpPr txBox="1"/>
          <p:nvPr/>
        </p:nvSpPr>
        <p:spPr>
          <a:xfrm>
            <a:off x="838200" y="1676400"/>
            <a:ext cx="6705600" cy="2321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vi-VN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Chim bồ câu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Chim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cụt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ông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2962BD-182E-4754-B8CD-A8A5CDB97E1D}"/>
              </a:ext>
            </a:extLst>
          </p:cNvPr>
          <p:cNvSpPr/>
          <p:nvPr/>
        </p:nvSpPr>
        <p:spPr>
          <a:xfrm>
            <a:off x="838200" y="2358292"/>
            <a:ext cx="427893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630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08"/>
            <a:ext cx="8991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KHÔNG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thuộc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xương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8246" y="3454349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677" y="2995627"/>
            <a:ext cx="916744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E02A50-71F3-49D4-A037-423DA0FD7A7B}"/>
              </a:ext>
            </a:extLst>
          </p:cNvPr>
          <p:cNvSpPr txBox="1"/>
          <p:nvPr/>
        </p:nvSpPr>
        <p:spPr>
          <a:xfrm>
            <a:off x="990600" y="2713847"/>
            <a:ext cx="5977034" cy="2321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vi-VN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Chân khớp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Bò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sát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Lưỡng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cư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Thú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F2E085-E8A9-4F69-9D28-9CE273900939}"/>
              </a:ext>
            </a:extLst>
          </p:cNvPr>
          <p:cNvSpPr/>
          <p:nvPr/>
        </p:nvSpPr>
        <p:spPr>
          <a:xfrm>
            <a:off x="953278" y="2830815"/>
            <a:ext cx="427893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04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221433"/>
            <a:ext cx="8991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3: </a:t>
            </a:r>
            <a:r>
              <a:rPr lang="en-US" sz="3200" b="1" dirty="0" err="1">
                <a:solidFill>
                  <a:srgbClr val="FF0000"/>
                </a:solidFill>
              </a:rPr>
              <a:t>Loài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dưới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đây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có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thể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gây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ngộ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độc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chết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người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nếu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ăn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phải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2831344"/>
            <a:ext cx="427893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53348A-65EF-4BB7-8284-0BA04DD36A55}"/>
              </a:ext>
            </a:extLst>
          </p:cNvPr>
          <p:cNvSpPr txBox="1"/>
          <p:nvPr/>
        </p:nvSpPr>
        <p:spPr>
          <a:xfrm>
            <a:off x="457200" y="1600201"/>
            <a:ext cx="6435789" cy="2321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vi-VN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á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đuối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chép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nóc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Lươn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847" y="259213"/>
            <a:ext cx="8991599" cy="1043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4: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ếch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nơi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ẩm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ướt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gần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bờ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bắt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mồi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đêm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18391" y="2604834"/>
            <a:ext cx="427893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1070610" y="6885940"/>
            <a:ext cx="185420" cy="17462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11311-0DE5-4F8E-9898-8F00C91ACA15}"/>
              </a:ext>
            </a:extLst>
          </p:cNvPr>
          <p:cNvSpPr txBox="1"/>
          <p:nvPr/>
        </p:nvSpPr>
        <p:spPr>
          <a:xfrm>
            <a:off x="618391" y="2537927"/>
            <a:ext cx="8144609" cy="303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vi-VN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Vì ếch hô hấp qua 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a là chủ yếu và thức ăn của nó  là sâu bọ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là sâu bọ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hấp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phổi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hấp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qua 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thái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08"/>
            <a:ext cx="8991599" cy="1043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5: 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Đà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vẫn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xếp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chim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637" y="3733800"/>
            <a:ext cx="427893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4110" y="7738110"/>
            <a:ext cx="185420" cy="17462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92753-F686-4D58-A262-F3B07BC54BB7}"/>
              </a:ext>
            </a:extLst>
          </p:cNvPr>
          <p:cNvSpPr txBox="1"/>
          <p:nvPr/>
        </p:nvSpPr>
        <p:spPr>
          <a:xfrm>
            <a:off x="457200" y="2514600"/>
            <a:ext cx="7086600" cy="2321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hấp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phổi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vi-VN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Đi bằng 2 chân, có lông vũ bao phủ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Đẻ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trứng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540385" algn="l"/>
              </a:tabLs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cạn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21237"/>
            <a:ext cx="27130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4110" y="7738110"/>
            <a:ext cx="185420" cy="17462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461" y="2967335"/>
            <a:ext cx="7671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BẠN LÀ NGƯỜI MAY MẮN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50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207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IV : MỘT SỐ QUY LUẬT CỦA LỚP VỎ ĐỊA LÍ</dc:title>
  <dc:creator>HH</dc:creator>
  <cp:lastModifiedBy>ADMIN</cp:lastModifiedBy>
  <cp:revision>97</cp:revision>
  <dcterms:created xsi:type="dcterms:W3CDTF">2018-10-13T17:54:37Z</dcterms:created>
  <dcterms:modified xsi:type="dcterms:W3CDTF">2021-08-29T03:09:32Z</dcterms:modified>
</cp:coreProperties>
</file>